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4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D92C3-D7D0-4CB6-B819-2E0B109A5CDC}" type="datetimeFigureOut">
              <a:rPr lang="en-US" smtClean="0"/>
              <a:pPr/>
              <a:t>5/9/2011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7C989-AC66-4F71-8A9D-CF8FD8E586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D92C3-D7D0-4CB6-B819-2E0B109A5CDC}" type="datetimeFigureOut">
              <a:rPr lang="en-US" smtClean="0"/>
              <a:pPr/>
              <a:t>5/9/2011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7C989-AC66-4F71-8A9D-CF8FD8E586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D92C3-D7D0-4CB6-B819-2E0B109A5CDC}" type="datetimeFigureOut">
              <a:rPr lang="en-US" smtClean="0"/>
              <a:pPr/>
              <a:t>5/9/2011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7C989-AC66-4F71-8A9D-CF8FD8E586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D92C3-D7D0-4CB6-B819-2E0B109A5CDC}" type="datetimeFigureOut">
              <a:rPr lang="en-US" smtClean="0"/>
              <a:pPr/>
              <a:t>5/9/2011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7C989-AC66-4F71-8A9D-CF8FD8E586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D92C3-D7D0-4CB6-B819-2E0B109A5CDC}" type="datetimeFigureOut">
              <a:rPr lang="en-US" smtClean="0"/>
              <a:pPr/>
              <a:t>5/9/2011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7C989-AC66-4F71-8A9D-CF8FD8E586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D92C3-D7D0-4CB6-B819-2E0B109A5CDC}" type="datetimeFigureOut">
              <a:rPr lang="en-US" smtClean="0"/>
              <a:pPr/>
              <a:t>5/9/2011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7C989-AC66-4F71-8A9D-CF8FD8E586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D92C3-D7D0-4CB6-B819-2E0B109A5CDC}" type="datetimeFigureOut">
              <a:rPr lang="en-US" smtClean="0"/>
              <a:pPr/>
              <a:t>5/9/2011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7C989-AC66-4F71-8A9D-CF8FD8E586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D92C3-D7D0-4CB6-B819-2E0B109A5CDC}" type="datetimeFigureOut">
              <a:rPr lang="en-US" smtClean="0"/>
              <a:pPr/>
              <a:t>5/9/2011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7C989-AC66-4F71-8A9D-CF8FD8E586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D92C3-D7D0-4CB6-B819-2E0B109A5CDC}" type="datetimeFigureOut">
              <a:rPr lang="en-US" smtClean="0"/>
              <a:pPr/>
              <a:t>5/9/2011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7C989-AC66-4F71-8A9D-CF8FD8E586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D92C3-D7D0-4CB6-B819-2E0B109A5CDC}" type="datetimeFigureOut">
              <a:rPr lang="en-US" smtClean="0"/>
              <a:pPr/>
              <a:t>5/9/2011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7C989-AC66-4F71-8A9D-CF8FD8E586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F93D92C3-D7D0-4CB6-B819-2E0B109A5CDC}" type="datetimeFigureOut">
              <a:rPr lang="en-US" smtClean="0"/>
              <a:pPr/>
              <a:t>5/9/2011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E947C989-AC66-4F71-8A9D-CF8FD8E586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F93D92C3-D7D0-4CB6-B819-2E0B109A5CDC}" type="datetimeFigureOut">
              <a:rPr lang="en-US" smtClean="0"/>
              <a:pPr/>
              <a:t>5/9/2011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E947C989-AC66-4F71-8A9D-CF8FD8E5862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ands-in-chain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4343400"/>
            <a:ext cx="3048000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TextBox 4"/>
          <p:cNvSpPr txBox="1"/>
          <p:nvPr/>
        </p:nvSpPr>
        <p:spPr>
          <a:xfrm>
            <a:off x="3733800" y="5791200"/>
            <a:ext cx="5029200" cy="70788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000" dirty="0" err="1" smtClean="0"/>
              <a:t>Bellringer</a:t>
            </a:r>
            <a:r>
              <a:rPr lang="en-US" sz="4000" smtClean="0"/>
              <a:t> </a:t>
            </a:r>
            <a:r>
              <a:rPr lang="en-US" sz="4000" smtClean="0"/>
              <a:t>5/9/2011</a:t>
            </a:r>
            <a:endParaRPr lang="en-US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304800" y="228600"/>
            <a:ext cx="86868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Have you ever felt like a slave to someone or something before?  If so, who or what was it?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Do you think that slavery still exists?  If so, where and for whom?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What impact does being enslaved have on a person (physically, mentally, socially, etc.)?  List two things you believe would happen/change.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Has there ever been a time in history, or a time that is coming, where slavery was/will be a good institution?  Why or why not?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Do you believe America still owes  a debt to families of previous slaves?  Why or why not?</a:t>
            </a:r>
            <a:endParaRPr lang="en-US" sz="2400" dirty="0"/>
          </a:p>
        </p:txBody>
      </p:sp>
      <p:pic>
        <p:nvPicPr>
          <p:cNvPr id="1026" name="Picture 2" descr="C:\Documents and Settings\myoder\Local Settings\Temporary Internet Files\Content.IE5\UK5O12K4\MC900150052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77000" y="3810000"/>
            <a:ext cx="2237715" cy="171899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17</TotalTime>
  <Words>114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Module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</dc:creator>
  <cp:lastModifiedBy>admin</cp:lastModifiedBy>
  <cp:revision>4</cp:revision>
  <dcterms:created xsi:type="dcterms:W3CDTF">2011-01-17T16:30:20Z</dcterms:created>
  <dcterms:modified xsi:type="dcterms:W3CDTF">2011-05-09T12:47:23Z</dcterms:modified>
</cp:coreProperties>
</file>